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1"/>
  </p:notesMasterIdLst>
  <p:sldIdLst>
    <p:sldId id="256" r:id="rId3"/>
    <p:sldId id="257" r:id="rId4"/>
    <p:sldId id="259" r:id="rId5"/>
    <p:sldId id="263" r:id="rId6"/>
    <p:sldId id="264" r:id="rId7"/>
    <p:sldId id="260" r:id="rId8"/>
    <p:sldId id="262" r:id="rId9"/>
    <p:sldId id="261" r:id="rId10"/>
  </p:sldIdLst>
  <p:sldSz cx="9144000" cy="5143500" type="screen16x9"/>
  <p:notesSz cx="6858000" cy="9144000"/>
  <p:embeddedFontLst>
    <p:embeddedFont>
      <p:font typeface="Open Sans" panose="020B0604020202020204" charset="0"/>
      <p:regular r:id="rId12"/>
      <p:bold r:id="rId13"/>
      <p:italic r:id="rId14"/>
      <p:boldItalic r:id="rId15"/>
    </p:embeddedFont>
    <p:embeddedFont>
      <p:font typeface="Open Sans ExtraBold" panose="020B0604020202020204" charset="0"/>
      <p:bold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af47348e_4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c6af47348e_4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6af47348e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c6af47348e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af47348e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af47348e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af47348e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af47348e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6af47348e_4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c6af47348e_4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3">
            <a:alphaModFix/>
          </a:blip>
          <a:srcRect l="28248" t="70137" r="49711" b="21172"/>
          <a:stretch/>
        </p:blipFill>
        <p:spPr>
          <a:xfrm>
            <a:off x="7090550" y="4095075"/>
            <a:ext cx="1273699" cy="66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0961" y="4305909"/>
            <a:ext cx="686664" cy="720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2925" y="4160826"/>
            <a:ext cx="823819" cy="865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 rotWithShape="1">
          <a:blip r:embed="rId3">
            <a:alphaModFix/>
          </a:blip>
          <a:srcRect l="28248" t="70137" r="49711" b="21172"/>
          <a:stretch/>
        </p:blipFill>
        <p:spPr>
          <a:xfrm>
            <a:off x="6903950" y="4125975"/>
            <a:ext cx="1557650" cy="63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353" y="215600"/>
            <a:ext cx="633597" cy="63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8948" y="88194"/>
            <a:ext cx="760150" cy="76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/>
          <p:cNvPicPr preferRelativeResize="0"/>
          <p:nvPr/>
        </p:nvPicPr>
        <p:blipFill rotWithShape="1">
          <a:blip r:embed="rId3">
            <a:alphaModFix/>
          </a:blip>
          <a:srcRect l="28248" t="70137" r="49711" b="21172"/>
          <a:stretch/>
        </p:blipFill>
        <p:spPr>
          <a:xfrm>
            <a:off x="154125" y="1700275"/>
            <a:ext cx="2880027" cy="211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 rotWithShape="1">
          <a:blip r:embed="rId3">
            <a:alphaModFix/>
          </a:blip>
          <a:srcRect l="28248" t="70137" r="49711" b="21172"/>
          <a:stretch/>
        </p:blipFill>
        <p:spPr>
          <a:xfrm>
            <a:off x="300150" y="3726700"/>
            <a:ext cx="1557650" cy="104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675" y="3970900"/>
            <a:ext cx="1046549" cy="104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671" y="3567063"/>
            <a:ext cx="1449001" cy="14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7"/>
          <p:cNvPicPr preferRelativeResize="0"/>
          <p:nvPr/>
        </p:nvPicPr>
        <p:blipFill rotWithShape="1">
          <a:blip r:embed="rId6">
            <a:alphaModFix/>
          </a:blip>
          <a:srcRect l="74379" t="82871" r="10247" b="9820"/>
          <a:stretch/>
        </p:blipFill>
        <p:spPr>
          <a:xfrm>
            <a:off x="2790775" y="3490675"/>
            <a:ext cx="2124827" cy="5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11700" y="907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2000"/>
              <a:buFont typeface="Open Sans ExtraBold"/>
              <a:buNone/>
              <a:defRPr sz="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8"/>
          <p:cNvPicPr preferRelativeResize="0"/>
          <p:nvPr/>
        </p:nvPicPr>
        <p:blipFill rotWithShape="1">
          <a:blip r:embed="rId3">
            <a:alphaModFix/>
          </a:blip>
          <a:srcRect l="28248" t="70137" r="49711" b="21172"/>
          <a:stretch/>
        </p:blipFill>
        <p:spPr>
          <a:xfrm>
            <a:off x="6979700" y="4199000"/>
            <a:ext cx="1557650" cy="63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7203" y="4199000"/>
            <a:ext cx="633597" cy="63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7798" y="4071594"/>
            <a:ext cx="760150" cy="76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2000"/>
              <a:buFont typeface="Open Sans ExtraBold"/>
              <a:buNone/>
              <a:defRPr sz="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126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80" name="Google Shape;8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8528" y="4296350"/>
            <a:ext cx="633597" cy="63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9123" y="4168944"/>
            <a:ext cx="760150" cy="76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2000"/>
              <a:buFont typeface="Open Sans ExtraBold"/>
              <a:buNone/>
              <a:defRPr sz="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  <a:defRPr sz="11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○"/>
              <a:defRPr sz="1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■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●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○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■"/>
              <a:defRPr sz="11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●"/>
              <a:defRPr sz="11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○"/>
              <a:defRPr sz="11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Open Sans"/>
              <a:buChar char="■"/>
              <a:defRPr sz="11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8472458" y="126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26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4800"/>
              <a:buFont typeface="Open Sans ExtraBold"/>
              <a:buNone/>
              <a:defRPr sz="48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4800"/>
              <a:buFont typeface="Open Sans ExtraBold"/>
              <a:buNone/>
              <a:defRPr sz="48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4800"/>
              <a:buFont typeface="Open Sans ExtraBold"/>
              <a:buNone/>
              <a:defRPr sz="48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4800"/>
              <a:buFont typeface="Open Sans ExtraBold"/>
              <a:buNone/>
              <a:defRPr sz="48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4800"/>
              <a:buFont typeface="Open Sans ExtraBold"/>
              <a:buNone/>
              <a:defRPr sz="48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4800"/>
              <a:buFont typeface="Open Sans ExtraBold"/>
              <a:buNone/>
              <a:defRPr sz="48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4800"/>
              <a:buFont typeface="Open Sans ExtraBold"/>
              <a:buNone/>
              <a:defRPr sz="48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4800"/>
              <a:buFont typeface="Open Sans ExtraBold"/>
              <a:buNone/>
              <a:defRPr sz="48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4800"/>
              <a:buFont typeface="Open Sans ExtraBold"/>
              <a:buNone/>
              <a:defRPr sz="48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8472458" y="126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89" name="Google Shape;89;p21"/>
          <p:cNvPicPr preferRelativeResize="0"/>
          <p:nvPr/>
        </p:nvPicPr>
        <p:blipFill rotWithShape="1">
          <a:blip r:embed="rId3">
            <a:alphaModFix/>
          </a:blip>
          <a:srcRect l="28248" t="70137" r="49711" b="21172"/>
          <a:stretch/>
        </p:blipFill>
        <p:spPr>
          <a:xfrm>
            <a:off x="3959000" y="2771125"/>
            <a:ext cx="2140775" cy="157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1"/>
          <p:cNvPicPr preferRelativeResize="0"/>
          <p:nvPr/>
        </p:nvPicPr>
        <p:blipFill rotWithShape="1">
          <a:blip r:embed="rId3">
            <a:alphaModFix/>
          </a:blip>
          <a:srcRect l="28248" t="70137" r="49711" b="21172"/>
          <a:stretch/>
        </p:blipFill>
        <p:spPr>
          <a:xfrm>
            <a:off x="6099775" y="2633300"/>
            <a:ext cx="2880027" cy="219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2103" y="4345025"/>
            <a:ext cx="633597" cy="63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2698" y="4217619"/>
            <a:ext cx="760150" cy="76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3000"/>
              <a:buFont typeface="Open Sans ExtraBold"/>
              <a:buNone/>
              <a:defRPr sz="3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○"/>
              <a:defRPr sz="13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■"/>
              <a:defRPr sz="13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●"/>
              <a:defRPr sz="13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○"/>
              <a:defRPr sz="13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■"/>
              <a:defRPr sz="13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●"/>
              <a:defRPr sz="13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○"/>
              <a:defRPr sz="13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11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Font typeface="Open Sans"/>
              <a:buChar char="■"/>
              <a:defRPr sz="13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8472458" y="126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1800"/>
              <a:buFont typeface="Open Sans ExtraBold"/>
              <a:buNone/>
              <a:defRPr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8472458" y="126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12000"/>
              <a:buFont typeface="Open Sans ExtraBold"/>
              <a:buNone/>
              <a:defRPr sz="1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12000"/>
              <a:buFont typeface="Open Sans ExtraBold"/>
              <a:buNone/>
              <a:defRPr sz="1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12000"/>
              <a:buFont typeface="Open Sans ExtraBold"/>
              <a:buNone/>
              <a:defRPr sz="1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12000"/>
              <a:buFont typeface="Open Sans ExtraBold"/>
              <a:buNone/>
              <a:defRPr sz="1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12000"/>
              <a:buFont typeface="Open Sans ExtraBold"/>
              <a:buNone/>
              <a:defRPr sz="1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12000"/>
              <a:buFont typeface="Open Sans ExtraBold"/>
              <a:buNone/>
              <a:defRPr sz="1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12000"/>
              <a:buFont typeface="Open Sans ExtraBold"/>
              <a:buNone/>
              <a:defRPr sz="1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12000"/>
              <a:buFont typeface="Open Sans ExtraBold"/>
              <a:buNone/>
              <a:defRPr sz="1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12000"/>
              <a:buFont typeface="Open Sans ExtraBold"/>
              <a:buNone/>
              <a:defRPr sz="1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○"/>
              <a:defRPr sz="13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■"/>
              <a:defRPr sz="13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●"/>
              <a:defRPr sz="13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○"/>
              <a:defRPr sz="13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■"/>
              <a:defRPr sz="13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●"/>
              <a:defRPr sz="13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○"/>
              <a:defRPr sz="13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115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Font typeface="Open Sans"/>
              <a:buChar char="■"/>
              <a:defRPr sz="13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sldNum" idx="12"/>
          </p:nvPr>
        </p:nvSpPr>
        <p:spPr>
          <a:xfrm>
            <a:off x="8472458" y="126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/>
        </p:nvSpPr>
        <p:spPr>
          <a:xfrm>
            <a:off x="463949" y="3348497"/>
            <a:ext cx="6610619" cy="1450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2500"/>
            </a:pPr>
            <a:r>
              <a:rPr lang="es-ES" sz="2000" dirty="0" smtClean="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Taller “Protocolo </a:t>
            </a:r>
            <a:r>
              <a:rPr lang="es-ES" sz="2000" dirty="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MQTT para Internet de las Cosas con ESP8266 </a:t>
            </a:r>
            <a:r>
              <a:rPr lang="es-ES" sz="2000" dirty="0" smtClean="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y </a:t>
            </a:r>
            <a:r>
              <a:rPr lang="es-ES" sz="2000" dirty="0" err="1" smtClean="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Node</a:t>
            </a:r>
            <a:r>
              <a:rPr lang="es-ES" sz="2000" dirty="0" smtClean="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-RED”</a:t>
            </a:r>
            <a:endParaRPr sz="2000" b="0" i="0" u="none" strike="noStrike" cap="none" dirty="0">
              <a:solidFill>
                <a:srgbClr val="F26727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es-419" sz="1500" dirty="0" smtClean="0">
              <a:solidFill>
                <a:srgbClr val="F26727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419" sz="1500" dirty="0" smtClean="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Ing. Kevin Medrano Ayala</a:t>
            </a:r>
            <a:r>
              <a:rPr lang="es-419" sz="1500" b="0" i="0" u="none" strike="noStrike" cap="none" dirty="0" smtClean="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1500" b="0" i="0" u="none" strike="noStrike" cap="none" dirty="0">
              <a:solidFill>
                <a:srgbClr val="F26727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419" sz="1500" b="1" i="1" u="none" strike="noStrike" cap="none" dirty="0">
                <a:solidFill>
                  <a:srgbClr val="F26727"/>
                </a:solidFill>
                <a:latin typeface="Open Sans"/>
                <a:ea typeface="Open Sans"/>
                <a:cs typeface="Open Sans"/>
                <a:sym typeface="Open Sans"/>
              </a:rPr>
              <a:t>Arduino </a:t>
            </a:r>
            <a:r>
              <a:rPr lang="es-419" sz="1500" b="1" i="1" u="none" strike="noStrike" cap="none" dirty="0" err="1">
                <a:solidFill>
                  <a:srgbClr val="F26727"/>
                </a:solidFill>
                <a:latin typeface="Open Sans"/>
                <a:ea typeface="Open Sans"/>
                <a:cs typeface="Open Sans"/>
                <a:sym typeface="Open Sans"/>
              </a:rPr>
              <a:t>Enthusiast</a:t>
            </a:r>
            <a:endParaRPr sz="1500" b="1" i="1" u="none" strike="noStrike" cap="none" dirty="0">
              <a:solidFill>
                <a:srgbClr val="F2672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/>
          <p:nvPr/>
        </p:nvSpPr>
        <p:spPr>
          <a:xfrm>
            <a:off x="6900300" y="3924900"/>
            <a:ext cx="1776600" cy="104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ángulo 3"/>
          <p:cNvSpPr/>
          <p:nvPr/>
        </p:nvSpPr>
        <p:spPr>
          <a:xfrm>
            <a:off x="880925" y="268824"/>
            <a:ext cx="19800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solidFill>
                  <a:srgbClr val="FF9900"/>
                </a:solidFill>
              </a:rPr>
              <a:t>Temario</a:t>
            </a:r>
            <a:endParaRPr lang="es-E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99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36" y="1727579"/>
            <a:ext cx="1319424" cy="85762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984151" y="2669316"/>
            <a:ext cx="158248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800" b="1" dirty="0" smtClean="0">
                <a:solidFill>
                  <a:schemeClr val="accent1">
                    <a:lumMod val="50000"/>
                  </a:schemeClr>
                </a:solidFill>
              </a:rPr>
              <a:t>Introducción</a:t>
            </a:r>
            <a:endParaRPr lang="es-ES" sz="1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160" y="1624452"/>
            <a:ext cx="907953" cy="907953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850444" y="2669316"/>
            <a:ext cx="165943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800" b="1" dirty="0" smtClean="0">
                <a:solidFill>
                  <a:schemeClr val="accent1">
                    <a:lumMod val="50000"/>
                  </a:schemeClr>
                </a:solidFill>
              </a:rPr>
              <a:t>Herramientas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11" y="1610702"/>
            <a:ext cx="990455" cy="990455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840612" y="2669316"/>
            <a:ext cx="132600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800" b="1" dirty="0" smtClean="0">
                <a:solidFill>
                  <a:schemeClr val="accent1">
                    <a:lumMod val="50000"/>
                  </a:schemeClr>
                </a:solidFill>
              </a:rPr>
              <a:t>Desarrollo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195" y="1583202"/>
            <a:ext cx="1070030" cy="107003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6431098" y="2669316"/>
            <a:ext cx="169790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800" b="1" dirty="0" smtClean="0">
                <a:solidFill>
                  <a:schemeClr val="accent1">
                    <a:lumMod val="50000"/>
                  </a:schemeClr>
                </a:solidFill>
              </a:rPr>
              <a:t>Conclusiones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5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 dirty="0" smtClean="0"/>
              <a:t>Introducción</a:t>
            </a:r>
            <a:endParaRPr lang="es-ES" sz="35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" r="6541" b="17117"/>
          <a:stretch/>
        </p:blipFill>
        <p:spPr>
          <a:xfrm>
            <a:off x="3495395" y="1578864"/>
            <a:ext cx="4270299" cy="221623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08881" y="2149453"/>
            <a:ext cx="286484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smtClean="0"/>
              <a:t>Condiciones eléctricas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smtClean="0"/>
              <a:t>Buenas practicas de programación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smtClean="0"/>
              <a:t>Aislamiento eléctrico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08454" y="1127577"/>
            <a:ext cx="7586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Integración del </a:t>
            </a:r>
            <a:r>
              <a:rPr lang="es-ES" dirty="0"/>
              <a:t>protocolo MQTT para entrada y salida de </a:t>
            </a:r>
            <a:r>
              <a:rPr lang="es-ES" dirty="0" smtClean="0"/>
              <a:t>elementos (Sensores-Actuadores</a:t>
            </a:r>
            <a:r>
              <a:rPr lang="es-ES" dirty="0"/>
              <a:t>), configuración de MQTT Servidor y </a:t>
            </a:r>
            <a:r>
              <a:rPr lang="es-ES" dirty="0" smtClean="0"/>
              <a:t>Cliente, Interface </a:t>
            </a:r>
            <a:r>
              <a:rPr lang="es-ES" dirty="0"/>
              <a:t>Web para </a:t>
            </a:r>
            <a:r>
              <a:rPr lang="es-ES" dirty="0" smtClean="0"/>
              <a:t>control </a:t>
            </a:r>
            <a:r>
              <a:rPr lang="es-ES" dirty="0"/>
              <a:t>y supervisión.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08454" y="1815682"/>
            <a:ext cx="2365065" cy="31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Consideraciones</a:t>
            </a:r>
            <a:endParaRPr lang="es-ES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182" y="1132313"/>
            <a:ext cx="5025764" cy="2824786"/>
          </a:xfrm>
          <a:prstGeom prst="rect">
            <a:avLst/>
          </a:prstGeom>
        </p:spPr>
      </p:pic>
      <p:sp>
        <p:nvSpPr>
          <p:cNvPr id="5" name="Google Shape;133;p29"/>
          <p:cNvSpPr txBox="1">
            <a:spLocks/>
          </p:cNvSpPr>
          <p:nvPr/>
        </p:nvSpPr>
        <p:spPr>
          <a:xfrm>
            <a:off x="490250" y="450150"/>
            <a:ext cx="6367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2000"/>
              <a:buFont typeface="Open Sans ExtraBold"/>
              <a:buNone/>
              <a:defRPr sz="2000" b="0" i="0" u="none" strike="noStrike" cap="none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500" dirty="0" smtClean="0"/>
              <a:t>Introducción</a:t>
            </a:r>
            <a:endParaRPr lang="es-ES" sz="3500" dirty="0"/>
          </a:p>
        </p:txBody>
      </p:sp>
    </p:spTree>
    <p:extLst>
      <p:ext uri="{BB962C8B-B14F-4D97-AF65-F5344CB8AC3E}">
        <p14:creationId xmlns:p14="http://schemas.microsoft.com/office/powerpoint/2010/main" val="388802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03" y="1028850"/>
            <a:ext cx="5050542" cy="2975725"/>
          </a:xfrm>
          <a:prstGeom prst="rect">
            <a:avLst/>
          </a:prstGeom>
        </p:spPr>
      </p:pic>
      <p:sp>
        <p:nvSpPr>
          <p:cNvPr id="4" name="Google Shape;133;p29"/>
          <p:cNvSpPr txBox="1">
            <a:spLocks/>
          </p:cNvSpPr>
          <p:nvPr/>
        </p:nvSpPr>
        <p:spPr>
          <a:xfrm>
            <a:off x="490250" y="450150"/>
            <a:ext cx="6367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2000"/>
              <a:buFont typeface="Open Sans ExtraBold"/>
              <a:buNone/>
              <a:defRPr sz="2000" b="0" i="0" u="none" strike="noStrike" cap="none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500" dirty="0" smtClean="0"/>
              <a:t>Introducción</a:t>
            </a:r>
            <a:endParaRPr lang="es-ES" sz="3500" dirty="0"/>
          </a:p>
        </p:txBody>
      </p:sp>
    </p:spTree>
    <p:extLst>
      <p:ext uri="{BB962C8B-B14F-4D97-AF65-F5344CB8AC3E}">
        <p14:creationId xmlns:p14="http://schemas.microsoft.com/office/powerpoint/2010/main" val="191635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5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 dirty="0" smtClean="0"/>
              <a:t>Herramientas</a:t>
            </a:r>
            <a:endParaRPr lang="es-ES" sz="35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50" y="1343387"/>
            <a:ext cx="1185920" cy="118592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657748" y="2452555"/>
            <a:ext cx="1981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tx1"/>
                </a:solidFill>
              </a:rPr>
              <a:t>Visual Studio Code</a:t>
            </a:r>
            <a:endParaRPr lang="es-ES" b="1" dirty="0">
              <a:solidFill>
                <a:schemeClr val="tx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8" t="31069" r="24284" b="31070"/>
          <a:stretch/>
        </p:blipFill>
        <p:spPr>
          <a:xfrm>
            <a:off x="5022464" y="1278562"/>
            <a:ext cx="1275677" cy="125074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148745" y="2450864"/>
            <a:ext cx="1294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tx1"/>
                </a:solidFill>
              </a:rPr>
              <a:t>Arduino IDE</a:t>
            </a:r>
            <a:endParaRPr lang="es-ES" b="1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441" y="2976399"/>
            <a:ext cx="1149255" cy="114925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080828" y="739500"/>
            <a:ext cx="1206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Software</a:t>
            </a:r>
            <a:endParaRPr lang="es-ES" sz="16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1784208" y="1109285"/>
            <a:ext cx="1192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/>
              <a:t>Hardware</a:t>
            </a:r>
            <a:endParaRPr lang="es-ES" sz="1600" b="1" dirty="0"/>
          </a:p>
        </p:txBody>
      </p:sp>
      <p:sp>
        <p:nvSpPr>
          <p:cNvPr id="8" name="Rectángulo 7"/>
          <p:cNvSpPr/>
          <p:nvPr/>
        </p:nvSpPr>
        <p:spPr>
          <a:xfrm>
            <a:off x="831224" y="1447839"/>
            <a:ext cx="3507692" cy="2314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/>
              <a:t>Módulo ESP8266 o </a:t>
            </a:r>
            <a:r>
              <a:rPr lang="es-ES" dirty="0" smtClean="0"/>
              <a:t>equivalente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Sensor DHT11 o equivalente (DHT22</a:t>
            </a:r>
            <a:r>
              <a:rPr lang="pt-BR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/>
              <a:t>1 Pulsador </a:t>
            </a:r>
            <a:r>
              <a:rPr lang="es-ES" dirty="0" smtClean="0"/>
              <a:t>NO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/>
              <a:t>1 Resistencia 220 </a:t>
            </a:r>
            <a:r>
              <a:rPr lang="es-ES" dirty="0" smtClean="0"/>
              <a:t>Ohm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a-DK" dirty="0"/>
              <a:t>1 Led de 2-3 </a:t>
            </a:r>
            <a:r>
              <a:rPr lang="da-DK" dirty="0" smtClean="0"/>
              <a:t>V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/>
              <a:t>Fuente de Alimentación de 5V o </a:t>
            </a:r>
            <a:r>
              <a:rPr lang="es-ES" dirty="0" smtClean="0"/>
              <a:t>3.3V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/>
              <a:t>Protoboard y cables de conexión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3;p2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5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 dirty="0" smtClean="0"/>
              <a:t>Desarrollo</a:t>
            </a:r>
            <a:endParaRPr lang="es-ES" sz="35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410" y="932595"/>
            <a:ext cx="5164284" cy="301376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125113" y="3744342"/>
            <a:ext cx="1045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Circuito 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13517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9"/>
          <p:cNvSpPr txBox="1">
            <a:spLocks/>
          </p:cNvSpPr>
          <p:nvPr/>
        </p:nvSpPr>
        <p:spPr>
          <a:xfrm>
            <a:off x="490250" y="450150"/>
            <a:ext cx="6367800" cy="5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500" dirty="0" smtClean="0"/>
              <a:t>Conclusiones</a:t>
            </a:r>
            <a:endParaRPr lang="es-ES" sz="3500" dirty="0"/>
          </a:p>
        </p:txBody>
      </p:sp>
      <p:sp>
        <p:nvSpPr>
          <p:cNvPr id="2" name="CuadroTexto 1"/>
          <p:cNvSpPr txBox="1"/>
          <p:nvPr/>
        </p:nvSpPr>
        <p:spPr>
          <a:xfrm>
            <a:off x="770021" y="1223783"/>
            <a:ext cx="3300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b="1" dirty="0" smtClean="0"/>
              <a:t>Utilizar </a:t>
            </a:r>
            <a:r>
              <a:rPr lang="es-ES" b="1" dirty="0" smtClean="0"/>
              <a:t>librería “Wifi Manager”</a:t>
            </a:r>
            <a:endParaRPr lang="es-ES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117</Words>
  <Application>Microsoft Office PowerPoint</Application>
  <PresentationFormat>Presentación en pantalla (16:9)</PresentationFormat>
  <Paragraphs>33</Paragraphs>
  <Slides>8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Open Sans</vt:lpstr>
      <vt:lpstr>Open Sans ExtraBold</vt:lpstr>
      <vt:lpstr>Arial</vt:lpstr>
      <vt:lpstr>Wingdings</vt:lpstr>
      <vt:lpstr>Simple Light</vt:lpstr>
      <vt:lpstr>Simple Light</vt:lpstr>
      <vt:lpstr>Presentación de PowerPoint</vt:lpstr>
      <vt:lpstr>Presentación de PowerPoint</vt:lpstr>
      <vt:lpstr>Introducción</vt:lpstr>
      <vt:lpstr>Presentación de PowerPoint</vt:lpstr>
      <vt:lpstr>Presentación de PowerPoint</vt:lpstr>
      <vt:lpstr>Herramientas</vt:lpstr>
      <vt:lpstr>Desarrollo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Kevin Medrano Ayala</cp:lastModifiedBy>
  <cp:revision>11</cp:revision>
  <dcterms:modified xsi:type="dcterms:W3CDTF">2021-03-24T08:43:39Z</dcterms:modified>
</cp:coreProperties>
</file>